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69" r:id="rId2"/>
    <p:sldId id="270" r:id="rId3"/>
    <p:sldId id="271" r:id="rId4"/>
    <p:sldId id="272" r:id="rId5"/>
    <p:sldId id="273" r:id="rId6"/>
    <p:sldId id="274" r:id="rId7"/>
    <p:sldId id="276" r:id="rId8"/>
    <p:sldId id="277" r:id="rId9"/>
    <p:sldId id="278" r:id="rId10"/>
    <p:sldId id="275" r:id="rId11"/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2013_zone2_100I" id="{5A43E27D-E948-804F-9733-AD271B6F9C89}">
          <p14:sldIdLst>
            <p14:sldId id="269"/>
            <p14:sldId id="270"/>
            <p14:sldId id="271"/>
          </p14:sldIdLst>
        </p14:section>
        <p14:section name="2013_zone2_100E" id="{82C80FF3-3B8D-CD46-B7A4-8AD8DEAE5D4A}">
          <p14:sldIdLst>
            <p14:sldId id="272"/>
            <p14:sldId id="273"/>
            <p14:sldId id="274"/>
          </p14:sldIdLst>
        </p14:section>
        <p14:section name="2013_zone4_100E" id="{592F7B83-26B9-A74F-BA92-5DF1B3371A3C}">
          <p14:sldIdLst>
            <p14:sldId id="276"/>
            <p14:sldId id="277"/>
            <p14:sldId id="278"/>
            <p14:sldId id="275"/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27"/>
    <p:restoredTop sz="94585"/>
  </p:normalViewPr>
  <p:slideViewPr>
    <p:cSldViewPr snapToGrid="0" snapToObjects="1">
      <p:cViewPr varScale="1">
        <p:scale>
          <a:sx n="102" d="100"/>
          <a:sy n="102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10DB3-660F-114E-A6A8-828E3328105F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F3129D-AB3B-E54A-8F67-C0D89295B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30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C7E721-258D-7940-8573-B33AB69CC8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5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738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517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04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025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915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769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963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49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81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71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7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173A4-8F4D-9E41-A901-1361213FC5C5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DDCCE-63CF-B24A-BB85-C5FED7CA5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138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200" y="520700"/>
            <a:ext cx="102616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338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9309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37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176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1842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901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65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555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395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9822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7142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20700"/>
            <a:ext cx="102616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9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0598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3898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84862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3835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20700"/>
            <a:ext cx="102616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982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4070" y="170418"/>
            <a:ext cx="2776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Introduce 100 infected carp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31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8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795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965200" y="539750"/>
            <a:ext cx="10261600" cy="5778500"/>
            <a:chOff x="965200" y="539750"/>
            <a:chExt cx="10261600" cy="57785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5200" y="539750"/>
              <a:ext cx="10261600" cy="5778500"/>
            </a:xfrm>
            <a:prstGeom prst="rect">
              <a:avLst/>
            </a:prstGeom>
          </p:spPr>
        </p:pic>
        <p:cxnSp>
          <p:nvCxnSpPr>
            <p:cNvPr id="4" name="Straight Arrow Connector 3"/>
            <p:cNvCxnSpPr/>
            <p:nvPr/>
          </p:nvCxnSpPr>
          <p:spPr>
            <a:xfrm>
              <a:off x="3820438" y="5198301"/>
              <a:ext cx="60751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2906038" y="2141951"/>
              <a:ext cx="0" cy="24049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1966587" y="2931090"/>
              <a:ext cx="15244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Scaling Factor </a:t>
              </a:r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096000" y="5210827"/>
              <a:ext cx="21931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Week of virus release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1444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3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539750"/>
            <a:ext cx="102616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851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7240</TotalTime>
  <Words>11</Words>
  <Application>Microsoft Macintosh PowerPoint</Application>
  <PresentationFormat>Widescreen</PresentationFormat>
  <Paragraphs>4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Arathi Arakala</dc:creator>
  <cp:lastModifiedBy>Arathi Arakala</cp:lastModifiedBy>
  <cp:revision>7</cp:revision>
  <dcterms:created xsi:type="dcterms:W3CDTF">2018-03-17T02:23:54Z</dcterms:created>
  <dcterms:modified xsi:type="dcterms:W3CDTF">2018-03-22T03:04:36Z</dcterms:modified>
</cp:coreProperties>
</file>

<file path=docProps/thumbnail.jpeg>
</file>